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9" r:id="rId4"/>
    <p:sldId id="260" r:id="rId5"/>
    <p:sldId id="268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CDBC"/>
    <a:srgbClr val="C4B8A0"/>
    <a:srgbClr val="A89774"/>
    <a:srgbClr val="9A8760"/>
    <a:srgbClr val="006386"/>
    <a:srgbClr val="8BE1FF"/>
    <a:srgbClr val="5B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77" d="100"/>
          <a:sy n="77" d="100"/>
        </p:scale>
        <p:origin x="4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55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34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06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5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05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92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0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4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2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3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9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3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9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B47D66-16CC-41E8-8F30-5E57DB4CAFE3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45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EBDBB5F-4ACF-472C-BA6C-85469ABE5BBF}"/>
              </a:ext>
            </a:extLst>
          </p:cNvPr>
          <p:cNvSpPr txBox="1"/>
          <p:nvPr/>
        </p:nvSpPr>
        <p:spPr>
          <a:xfrm>
            <a:off x="6498297" y="5316143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11</a:t>
            </a:r>
            <a:r>
              <a:rPr lang="ko-KR" altLang="en-US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조 </a:t>
            </a:r>
            <a:r>
              <a:rPr lang="ko-KR" altLang="en-US" dirty="0" err="1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김제준</a:t>
            </a:r>
            <a:r>
              <a:rPr lang="ko-KR" altLang="en-US" dirty="0" smtClean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돋움" panose="020B0604000101010101" pitchFamily="50" charset="-127"/>
              </a:rPr>
              <a:t> 강동우 </a:t>
            </a:r>
            <a:endParaRPr lang="ko-KR" altLang="en-US" dirty="0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B71A32-247F-450B-B1AC-9153716762DB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78" y="2450900"/>
            <a:ext cx="7146444" cy="19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Box Office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138885"/>
            <a:chOff x="6618082" y="2059283"/>
            <a:chExt cx="3829981" cy="11388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Kobis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API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사용하여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현재 국내 일간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주간 박스오피스를 구현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1449559"/>
            <a:ext cx="6001218" cy="49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Tag Search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908052"/>
            <a:chOff x="6618082" y="2059283"/>
            <a:chExt cx="3829981" cy="9080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Bootstrap-</a:t>
              </a:r>
              <a:r>
                <a:rPr lang="en-US" altLang="ko-KR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vue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을 통한 체크박스 생성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Tag Search.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348538"/>
            <a:ext cx="3829981" cy="1138885"/>
            <a:chOff x="6618082" y="2059283"/>
            <a:chExt cx="3829981" cy="11388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개봉년도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,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평점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,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장르를 통하여 상세 검색 구현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3" y="1428646"/>
            <a:ext cx="5944461" cy="497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7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 smtClean="0">
                <a:latin typeface="Eras Bold ITC" panose="020B0907030504020204" pitchFamily="34" charset="0"/>
              </a:rPr>
              <a:t>1. Recent Actions</a:t>
            </a:r>
            <a:endParaRPr lang="en-US" altLang="ko-KR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2985544"/>
            <a:chOff x="6618082" y="2059283"/>
            <a:chExt cx="3829981" cy="29855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가장 최근에 클릭한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개의 영화 데이터를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 </a:t>
              </a:r>
              <a:r>
                <a:rPr lang="en-US" altLang="ko-KR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user_id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와 함께 저장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endParaRPr lang="en-US" altLang="ko-KR" sz="1500" dirty="0" smtClean="0"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endParaRPr>
            </a:p>
            <a:p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개의 데이터 중 가장 빈번한 장르 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Top 3 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통해 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에서 인기도 순으로 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개 출력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사용자가 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번이 넘는 영화 정보를 클릭하였다면 가장 오래된 데이터를 </a:t>
              </a:r>
              <a:r>
                <a:rPr lang="en-US" altLang="ko-KR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에서 </a:t>
              </a:r>
              <a:r>
                <a:rPr lang="ko-KR" altLang="en-US" sz="1500" b="1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삭제시켜</a:t>
              </a:r>
              <a:r>
                <a:rPr lang="ko-KR" altLang="en-US" sz="1500" b="1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최적화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ko-KR" altLang="en-US" sz="3200" dirty="0">
              <a:latin typeface="Eras Bold ITC" panose="020B0907030504020204" pitchFamily="34" charset="0"/>
            </a:endParaRPr>
          </a:p>
        </p:txBody>
      </p:sp>
      <p:sp>
        <p:nvSpPr>
          <p:cNvPr id="1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2" y="521938"/>
            <a:ext cx="3403243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>
                <a:latin typeface="Eras Bold ITC" panose="020B0907030504020204" pitchFamily="34" charset="0"/>
              </a:rPr>
              <a:t>Recommend </a:t>
            </a:r>
            <a:r>
              <a:rPr lang="en-US" altLang="ko-KR" sz="3200" dirty="0" smtClean="0">
                <a:latin typeface="Eras Bold ITC" panose="020B0907030504020204" pitchFamily="34" charset="0"/>
              </a:rPr>
              <a:t>Movies</a:t>
            </a:r>
            <a:r>
              <a:rPr lang="en-US" sz="3200" dirty="0" smtClean="0">
                <a:latin typeface="Eras Bold ITC" panose="020B0907030504020204" pitchFamily="34" charset="0"/>
              </a:rPr>
              <a:t>.</a:t>
            </a:r>
            <a:endParaRPr lang="en-US" sz="32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5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>
                <a:latin typeface="Eras Bold ITC" panose="020B0907030504020204" pitchFamily="34" charset="0"/>
              </a:rPr>
              <a:t>2</a:t>
            </a:r>
            <a:r>
              <a:rPr lang="en-US" altLang="ko-KR" sz="3200" dirty="0" smtClean="0">
                <a:latin typeface="Eras Bold ITC" panose="020B0907030504020204" pitchFamily="34" charset="0"/>
              </a:rPr>
              <a:t>. Last Click</a:t>
            </a:r>
            <a:endParaRPr lang="en-US" altLang="ko-KR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369717"/>
            <a:chOff x="6618082" y="2059283"/>
            <a:chExt cx="3829981" cy="13697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가장 최근에 클릭한</a:t>
              </a:r>
              <a:r>
                <a:rPr lang="en-US" altLang="ko-KR" sz="1500" dirty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영화 데이터의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title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값을 가지고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TMDB Search API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사용하여 영화 추천 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ko-KR" altLang="en-US" sz="3200" dirty="0">
              <a:latin typeface="Eras Bold ITC" panose="020B0907030504020204" pitchFamily="34" charset="0"/>
            </a:endParaRPr>
          </a:p>
        </p:txBody>
      </p:sp>
      <p:sp>
        <p:nvSpPr>
          <p:cNvPr id="1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2" y="521938"/>
            <a:ext cx="3403243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>
                <a:latin typeface="Eras Bold ITC" panose="020B0907030504020204" pitchFamily="34" charset="0"/>
              </a:rPr>
              <a:t>Recommend </a:t>
            </a:r>
            <a:r>
              <a:rPr lang="en-US" altLang="ko-KR" sz="3200" dirty="0" smtClean="0">
                <a:latin typeface="Eras Bold ITC" panose="020B0907030504020204" pitchFamily="34" charset="0"/>
              </a:rPr>
              <a:t>Movies</a:t>
            </a:r>
            <a:r>
              <a:rPr lang="en-US" sz="3200" dirty="0" smtClean="0">
                <a:latin typeface="Eras Bold ITC" panose="020B0907030504020204" pitchFamily="34" charset="0"/>
              </a:rPr>
              <a:t>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579371"/>
            <a:ext cx="3829981" cy="1369717"/>
            <a:chOff x="6618082" y="2059283"/>
            <a:chExt cx="3829981" cy="13697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해당 영화가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에 존재하지 않는다면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에 해당 영화를 추가한 후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Detail Page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로 이동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(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추천 알고리즘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)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9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>
                <a:latin typeface="Eras Bold ITC" panose="020B0907030504020204" pitchFamily="34" charset="0"/>
              </a:rPr>
              <a:t>3</a:t>
            </a:r>
            <a:r>
              <a:rPr lang="en-US" altLang="ko-KR" sz="3200" dirty="0" smtClean="0">
                <a:latin typeface="Eras Bold ITC" panose="020B0907030504020204" pitchFamily="34" charset="0"/>
              </a:rPr>
              <a:t>. Weather API</a:t>
            </a:r>
            <a:endParaRPr lang="en-US" altLang="ko-KR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369717"/>
            <a:chOff x="6618082" y="2059283"/>
            <a:chExt cx="3829981" cy="13697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대한민국 서울의 위도와 경도를 기준으로 </a:t>
              </a:r>
              <a:r>
                <a:rPr lang="en-US" altLang="ko-KR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Openweathermap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API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통해 현재 날씨 정보 갱신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ko-KR" altLang="en-US" sz="3200" dirty="0">
              <a:latin typeface="Eras Bold ITC" panose="020B0907030504020204" pitchFamily="34" charset="0"/>
            </a:endParaRPr>
          </a:p>
        </p:txBody>
      </p:sp>
      <p:sp>
        <p:nvSpPr>
          <p:cNvPr id="1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2" y="521938"/>
            <a:ext cx="3403243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>
                <a:latin typeface="Eras Bold ITC" panose="020B0907030504020204" pitchFamily="34" charset="0"/>
              </a:rPr>
              <a:t>Recommend </a:t>
            </a:r>
            <a:r>
              <a:rPr lang="en-US" altLang="ko-KR" sz="3200" dirty="0" smtClean="0">
                <a:latin typeface="Eras Bold ITC" panose="020B0907030504020204" pitchFamily="34" charset="0"/>
              </a:rPr>
              <a:t>Movies</a:t>
            </a:r>
            <a:r>
              <a:rPr lang="en-US" sz="3200" dirty="0" smtClean="0">
                <a:latin typeface="Eras Bold ITC" panose="020B0907030504020204" pitchFamily="34" charset="0"/>
              </a:rPr>
              <a:t>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579371"/>
            <a:ext cx="3829981" cy="1600550"/>
            <a:chOff x="6618082" y="2059283"/>
            <a:chExt cx="3829981" cy="16005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현재 날씨와 어울리는 장르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key-value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값으로 설정 후 해당 날씨와 짝지은 장르 랜덤으로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3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가지를 출력해 인기도 순으로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10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개의 데이터 출력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 smtClean="0">
                <a:latin typeface="Eras Bold ITC" panose="020B0907030504020204" pitchFamily="34" charset="0"/>
              </a:rPr>
              <a:t>Boards</a:t>
            </a:r>
            <a:endParaRPr lang="en-US" altLang="ko-KR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7340867" y="4819283"/>
            <a:ext cx="3829981" cy="1138885"/>
            <a:chOff x="6618082" y="2059283"/>
            <a:chExt cx="3829981" cy="11388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게시글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작성</a:t>
              </a:r>
              <a:r>
                <a:rPr lang="en-US" altLang="ko-KR" sz="1500" dirty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가능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작성시 머리말을 </a:t>
              </a:r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지정가능</a:t>
              </a:r>
              <a:endParaRPr lang="en-US" altLang="ko-KR" sz="1500" dirty="0" smtClean="0"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ko-KR" altLang="en-US" sz="3200" dirty="0">
              <a:latin typeface="Eras Bold ITC" panose="020B0907030504020204" pitchFamily="34" charset="0"/>
            </a:endParaRPr>
          </a:p>
        </p:txBody>
      </p:sp>
      <p:sp>
        <p:nvSpPr>
          <p:cNvPr id="1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2" y="521938"/>
            <a:ext cx="3403243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3200" dirty="0" smtClean="0">
                <a:latin typeface="Eras Bold ITC" panose="020B0907030504020204" pitchFamily="34" charset="0"/>
              </a:rPr>
              <a:t>Boards.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94" y="1769086"/>
            <a:ext cx="796401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altLang="ko-KR" sz="3200" dirty="0" smtClean="0">
                <a:latin typeface="Eras Bold ITC" panose="020B0907030504020204" pitchFamily="34" charset="0"/>
              </a:rPr>
              <a:t>Detail Boards</a:t>
            </a:r>
            <a:endParaRPr lang="en-US" altLang="ko-KR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831382"/>
            <a:chOff x="6618082" y="2059283"/>
            <a:chExt cx="3829981" cy="18313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게시글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작성자와 로그인한 사용자가 같을 경우에 수정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삭제 가능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게시글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작성자와 로그인한 사용자가 다를 경우에만 좋아요 가능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endParaRPr lang="en-US" altLang="ko-KR" sz="1500" dirty="0" smtClean="0"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-41515" y="521938"/>
            <a:ext cx="3835505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ko-KR" altLang="en-US" sz="3200" dirty="0">
              <a:latin typeface="Eras Bold ITC" panose="020B0907030504020204" pitchFamily="34" charset="0"/>
            </a:endParaRPr>
          </a:p>
        </p:txBody>
      </p:sp>
      <p:sp>
        <p:nvSpPr>
          <p:cNvPr id="1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2" y="521938"/>
            <a:ext cx="3403243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3200" dirty="0" smtClean="0">
                <a:latin typeface="Eras Bold ITC" panose="020B0907030504020204" pitchFamily="34" charset="0"/>
              </a:rPr>
              <a:t>Boards.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4041036"/>
            <a:ext cx="3829981" cy="1369717"/>
            <a:chOff x="6618082" y="2059283"/>
            <a:chExt cx="3829981" cy="13697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댓글을 작성할 수 있으며 본인이 작성한 댓글이 아닌 경우 좋아요 기능을 사용할 수 있음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42" y="1638978"/>
            <a:ext cx="5698323" cy="48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973">
            <a:extLst>
              <a:ext uri="{FF2B5EF4-FFF2-40B4-BE49-F238E27FC236}">
                <a16:creationId xmlns:a16="http://schemas.microsoft.com/office/drawing/2014/main" id="{1A2B1A4F-07B9-4EDE-9BAE-DF9C0F1728B3}"/>
              </a:ext>
            </a:extLst>
          </p:cNvPr>
          <p:cNvSpPr txBox="1"/>
          <p:nvPr/>
        </p:nvSpPr>
        <p:spPr>
          <a:xfrm>
            <a:off x="4787037" y="3113529"/>
            <a:ext cx="261792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>
                <a:latin typeface="Eras Bold ITC" panose="020B0907030504020204" pitchFamily="34" charset="0"/>
              </a:rPr>
              <a:t>Thank you.</a:t>
            </a:r>
            <a:endParaRPr lang="ko-KR" altLang="en-US" sz="3500">
              <a:latin typeface="Eras Bold ITC" panose="020B0907030504020204" pitchFamily="34" charset="0"/>
            </a:endParaRPr>
          </a:p>
        </p:txBody>
      </p:sp>
      <p:sp>
        <p:nvSpPr>
          <p:cNvPr id="976" name="직사각형 975">
            <a:extLst>
              <a:ext uri="{FF2B5EF4-FFF2-40B4-BE49-F238E27FC236}">
                <a16:creationId xmlns:a16="http://schemas.microsoft.com/office/drawing/2014/main" id="{C325FC95-768E-4DEF-9375-14945BEC8DC1}"/>
              </a:ext>
            </a:extLst>
          </p:cNvPr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74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844E3-9CFC-4405-B524-B6F07D5C68E9}"/>
              </a:ext>
            </a:extLst>
          </p:cNvPr>
          <p:cNvSpPr txBox="1"/>
          <p:nvPr/>
        </p:nvSpPr>
        <p:spPr>
          <a:xfrm>
            <a:off x="1172548" y="2613392"/>
            <a:ext cx="43604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000" dirty="0">
                <a:latin typeface="Eras Bold ITC" panose="020B0907030504020204" pitchFamily="34" charset="0"/>
              </a:rPr>
              <a:t>Presentation</a:t>
            </a:r>
          </a:p>
          <a:p>
            <a:pPr algn="r"/>
            <a:r>
              <a:rPr lang="en-US" altLang="ko-KR" sz="5000" dirty="0">
                <a:latin typeface="Eras Bold ITC" panose="020B0907030504020204" pitchFamily="34" charset="0"/>
              </a:rPr>
              <a:t>INDEX</a:t>
            </a:r>
            <a:endParaRPr lang="ko-KR" altLang="en-US" sz="5000" dirty="0">
              <a:latin typeface="Eras Bold ITC" panose="020B0907030504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3A7B4B-67A5-48EE-8F80-F96601F2229B}"/>
              </a:ext>
            </a:extLst>
          </p:cNvPr>
          <p:cNvGrpSpPr/>
          <p:nvPr/>
        </p:nvGrpSpPr>
        <p:grpSpPr>
          <a:xfrm>
            <a:off x="5893165" y="977074"/>
            <a:ext cx="5434829" cy="4903851"/>
            <a:chOff x="5776787" y="1498721"/>
            <a:chExt cx="5434829" cy="490385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664F704-483C-4BB5-AA18-194A710B8708}"/>
                </a:ext>
              </a:extLst>
            </p:cNvPr>
            <p:cNvCxnSpPr>
              <a:cxnSpLocks/>
            </p:cNvCxnSpPr>
            <p:nvPr/>
          </p:nvCxnSpPr>
          <p:spPr>
            <a:xfrm>
              <a:off x="5776787" y="2879124"/>
              <a:ext cx="0" cy="1170803"/>
            </a:xfrm>
            <a:prstGeom prst="line">
              <a:avLst/>
            </a:prstGeom>
            <a:ln w="698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4120BB-3D57-4FC2-8797-12D764FB7117}"/>
                </a:ext>
              </a:extLst>
            </p:cNvPr>
            <p:cNvSpPr txBox="1"/>
            <p:nvPr/>
          </p:nvSpPr>
          <p:spPr>
            <a:xfrm>
              <a:off x="6365786" y="1498721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01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84FBE-502E-425F-A79F-4C57DB5C107B}"/>
                </a:ext>
              </a:extLst>
            </p:cNvPr>
            <p:cNvSpPr txBox="1"/>
            <p:nvPr/>
          </p:nvSpPr>
          <p:spPr>
            <a:xfrm>
              <a:off x="6365786" y="2539353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02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A691E7-8CFD-4415-93AF-224FDC8F1213}"/>
                </a:ext>
              </a:extLst>
            </p:cNvPr>
            <p:cNvSpPr txBox="1"/>
            <p:nvPr/>
          </p:nvSpPr>
          <p:spPr>
            <a:xfrm>
              <a:off x="6365786" y="3579985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03</a:t>
              </a:r>
              <a:endParaRPr lang="ko-KR" altLang="en-US" sz="420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CF1285-60D6-4A99-8B54-FCA62A4CB78B}"/>
                </a:ext>
              </a:extLst>
            </p:cNvPr>
            <p:cNvSpPr txBox="1"/>
            <p:nvPr/>
          </p:nvSpPr>
          <p:spPr>
            <a:xfrm>
              <a:off x="6365786" y="4620616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dirty="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04</a:t>
              </a:r>
              <a:endParaRPr lang="ko-KR" altLang="en-US" sz="4200" dirty="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F89F0-B753-42EE-861E-0DA0A10D0F6E}"/>
                </a:ext>
              </a:extLst>
            </p:cNvPr>
            <p:cNvSpPr txBox="1"/>
            <p:nvPr/>
          </p:nvSpPr>
          <p:spPr>
            <a:xfrm>
              <a:off x="7336469" y="1652609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 smtClean="0">
                  <a:latin typeface="Eras Bold ITC" panose="020B0907030504020204" pitchFamily="34" charset="0"/>
                </a:rPr>
                <a:t>Main</a:t>
              </a:r>
              <a:endParaRPr lang="ko-KR" altLang="en-US" sz="2200" dirty="0">
                <a:latin typeface="Eras Bold ITC" panose="020B09070305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33AD81-9170-46C7-B9F2-E4E10D3E20E9}"/>
                </a:ext>
              </a:extLst>
            </p:cNvPr>
            <p:cNvSpPr txBox="1"/>
            <p:nvPr/>
          </p:nvSpPr>
          <p:spPr>
            <a:xfrm>
              <a:off x="7336469" y="2663680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 smtClean="0">
                  <a:latin typeface="Eras Bold ITC" panose="020B0907030504020204" pitchFamily="34" charset="0"/>
                </a:rPr>
                <a:t>Movies</a:t>
              </a:r>
              <a:endParaRPr lang="ko-KR" altLang="en-US" sz="2200" dirty="0">
                <a:latin typeface="Eras Bold ITC" panose="020B0907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283501-DB90-4065-B78E-9BC7B8A52D06}"/>
                </a:ext>
              </a:extLst>
            </p:cNvPr>
            <p:cNvSpPr txBox="1"/>
            <p:nvPr/>
          </p:nvSpPr>
          <p:spPr>
            <a:xfrm>
              <a:off x="7336469" y="3735203"/>
              <a:ext cx="38751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Eras Bold ITC" panose="020B0907030504020204" pitchFamily="34" charset="0"/>
                </a:rPr>
                <a:t>Tag Search</a:t>
              </a:r>
              <a:endParaRPr lang="ko-KR" altLang="en-US" sz="2200" dirty="0">
                <a:latin typeface="Eras Bold ITC" panose="020B0907030504020204" pitchFamily="34" charset="0"/>
              </a:endParaRPr>
            </a:p>
            <a:p>
              <a:endParaRPr lang="en-US" altLang="ko-KR" sz="2200" dirty="0" smtClean="0">
                <a:latin typeface="Eras Bold ITC" panose="020B090703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260F01-0E78-41B1-9EAD-035C5B68CE01}"/>
                </a:ext>
              </a:extLst>
            </p:cNvPr>
            <p:cNvSpPr txBox="1"/>
            <p:nvPr/>
          </p:nvSpPr>
          <p:spPr>
            <a:xfrm>
              <a:off x="7336469" y="4775835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Eras Bold ITC" panose="020B0907030504020204" pitchFamily="34" charset="0"/>
                </a:rPr>
                <a:t>Recommend Movies</a:t>
              </a:r>
              <a:endParaRPr lang="ko-KR" altLang="en-US" sz="2200" dirty="0">
                <a:latin typeface="Eras Bold ITC" panose="020B0907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CF1285-60D6-4A99-8B54-FCA62A4CB78B}"/>
                </a:ext>
              </a:extLst>
            </p:cNvPr>
            <p:cNvSpPr txBox="1"/>
            <p:nvPr/>
          </p:nvSpPr>
          <p:spPr>
            <a:xfrm>
              <a:off x="6365786" y="5663908"/>
              <a:ext cx="9706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200" dirty="0" smtClean="0">
                  <a:latin typeface="Eras Bold ITC" panose="020B0907030504020204" pitchFamily="34" charset="0"/>
                  <a:ea typeface="휴먼둥근헤드라인" panose="02030504000101010101" pitchFamily="18" charset="-127"/>
                </a:rPr>
                <a:t>05</a:t>
              </a:r>
              <a:endParaRPr lang="ko-KR" altLang="en-US" sz="4200" dirty="0">
                <a:latin typeface="Eras Bold ITC" panose="020B0907030504020204" pitchFamily="34" charset="0"/>
                <a:ea typeface="휴먼둥근헤드라인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60F01-0E78-41B1-9EAD-035C5B68CE01}"/>
                </a:ext>
              </a:extLst>
            </p:cNvPr>
            <p:cNvSpPr txBox="1"/>
            <p:nvPr/>
          </p:nvSpPr>
          <p:spPr>
            <a:xfrm>
              <a:off x="7336468" y="5817796"/>
              <a:ext cx="3875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 smtClean="0">
                  <a:latin typeface="Eras Bold ITC" panose="020B0907030504020204" pitchFamily="34" charset="0"/>
                </a:rPr>
                <a:t>Boards</a:t>
              </a:r>
              <a:endParaRPr lang="ko-KR" altLang="en-US" sz="2200" dirty="0">
                <a:latin typeface="Eras Bold ITC" panose="020B0907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26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267039" y="561142"/>
            <a:ext cx="7620855" cy="99580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Eras Bold ITC" panose="020B0907030504020204" pitchFamily="34" charset="0"/>
              </a:rPr>
              <a:t>Programs</a:t>
            </a:r>
            <a:endParaRPr lang="en-US" dirty="0">
              <a:latin typeface="Eras Bold ITC" panose="020B09070305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02" y="2390510"/>
            <a:ext cx="2770590" cy="24011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0" y="2621366"/>
            <a:ext cx="4262556" cy="1939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612" y="2152997"/>
            <a:ext cx="2876204" cy="28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Login, </a:t>
            </a:r>
            <a:r>
              <a:rPr lang="en-US" sz="3200" dirty="0" err="1" smtClean="0">
                <a:latin typeface="Eras Bold ITC" panose="020B0907030504020204" pitchFamily="34" charset="0"/>
              </a:rPr>
              <a:t>SignUP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138885"/>
            <a:chOff x="6618082" y="2059283"/>
            <a:chExt cx="3829981" cy="11388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Intro page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통하여 로그인하여야만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/>
              </a:r>
              <a:b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</a:b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페이지 접근이 가능하도록 구현 </a:t>
              </a:r>
              <a:endPara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Main.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579371"/>
            <a:ext cx="3829981" cy="1138885"/>
            <a:chOff x="6618082" y="2059283"/>
            <a:chExt cx="3829981" cy="11388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Login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시 아이디 중복 확인 및 비밀번호 일치 확인 구현 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2055654"/>
            <a:ext cx="6178802" cy="35810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2055655"/>
            <a:ext cx="6318306" cy="35810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1" y="2640541"/>
            <a:ext cx="5220429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4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Profile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369717"/>
            <a:chOff x="6618082" y="2059283"/>
            <a:chExt cx="3829981" cy="13697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프로필에 접근하면 해당 프로필의 사용자가 </a:t>
              </a:r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좋아요한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영화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댓글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, </a:t>
              </a:r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게시글</a:t>
              </a:r>
              <a:r>
                <a:rPr lang="ko-KR" altLang="en-US" sz="1500" dirty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등 확인 가능</a:t>
              </a:r>
              <a:endParaRPr lang="ko-KR" altLang="en-US" sz="1500" dirty="0"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Main.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579371"/>
            <a:ext cx="3829981" cy="908052"/>
            <a:chOff x="6618082" y="2059283"/>
            <a:chExt cx="3829981" cy="9080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내 프로필이 아닌 경우 </a:t>
              </a:r>
              <a:r>
                <a:rPr lang="ko-KR" altLang="en-US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팔로우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가능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89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HOME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1369717"/>
            <a:chOff x="6618082" y="2059283"/>
            <a:chExt cx="3829981" cy="13697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 저장된 데이터를 기반으로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Upcoming, Top rated, popular Movies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각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10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개씩 출력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Main.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579371"/>
            <a:ext cx="3829981" cy="908052"/>
            <a:chOff x="6618082" y="2059283"/>
            <a:chExt cx="3829981" cy="9080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Bootstrap carousel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을 사용하여 디자인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3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All Movies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908052"/>
            <a:chOff x="6618082" y="2059283"/>
            <a:chExt cx="3829981" cy="9080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저장된 영화 데이터 모두 출력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348538"/>
            <a:ext cx="3829981" cy="1138885"/>
            <a:chOff x="6618082" y="2059283"/>
            <a:chExt cx="3829981" cy="11388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모든 페이지에서 영화 이미지를 클릭하면 영화 상세 페이지로 이동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4872256"/>
            <a:ext cx="3829981" cy="908052"/>
            <a:chOff x="6618082" y="2059283"/>
            <a:chExt cx="3829981" cy="9080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Function3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Hover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시 영화 평점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,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타이틀 출력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2055654"/>
            <a:ext cx="6045168" cy="40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Movies Details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7278235" y="1234628"/>
            <a:ext cx="3829981" cy="908052"/>
            <a:chOff x="6618082" y="2059283"/>
            <a:chExt cx="3829981" cy="9080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에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저장된 상세 영화 데이터 출력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7278237" y="2301969"/>
            <a:ext cx="3829981" cy="1138885"/>
            <a:chOff x="6618082" y="2059283"/>
            <a:chExt cx="3829981" cy="11388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영화 좋아요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 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기능으로 내 프로필에서 어떤 영화를 좋아요 하였는지 확인 가능 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7278237" y="3825687"/>
            <a:ext cx="3829981" cy="1138885"/>
            <a:chOff x="6618082" y="2059283"/>
            <a:chExt cx="3829981" cy="11388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Function3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해당 영화에 평점을 매길 수 있으며 리뷰를 달 수 있음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7278236" y="5226294"/>
            <a:ext cx="3829981" cy="908052"/>
            <a:chOff x="6618082" y="2059283"/>
            <a:chExt cx="3829981" cy="9080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Function4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유튜브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API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를 이용해 예고편 출력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1450071"/>
            <a:ext cx="6600835" cy="38160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3" y="1450071"/>
            <a:ext cx="5443204" cy="47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2319300" y="521938"/>
            <a:ext cx="7553400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Movies Search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2055654"/>
            <a:ext cx="3829981" cy="908052"/>
            <a:chOff x="6618082" y="2059283"/>
            <a:chExt cx="3829981" cy="9080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Function1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TMDB </a:t>
              </a:r>
              <a:r>
                <a:rPr lang="en-US" altLang="ko-KR" sz="1500" dirty="0" err="1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Seach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 API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  <a:cs typeface="Arial" panose="020B0604020202020204" pitchFamily="34" charset="0"/>
                </a:rPr>
                <a:t>를 사용하여 구현</a:t>
              </a:r>
              <a:endParaRPr lang="en-US" altLang="ko-KR" b="1" dirty="0"/>
            </a:p>
          </p:txBody>
        </p:sp>
      </p:grpSp>
      <p:sp>
        <p:nvSpPr>
          <p:cNvPr id="13" name="Google Shape;5127;p44">
            <a:extLst>
              <a:ext uri="{FF2B5EF4-FFF2-40B4-BE49-F238E27FC236}">
                <a16:creationId xmlns:a16="http://schemas.microsoft.com/office/drawing/2014/main" id="{3D72D03A-A992-48D5-B741-B1FEE16DE5B5}"/>
              </a:ext>
            </a:extLst>
          </p:cNvPr>
          <p:cNvSpPr txBox="1">
            <a:spLocks/>
          </p:cNvSpPr>
          <p:nvPr/>
        </p:nvSpPr>
        <p:spPr>
          <a:xfrm>
            <a:off x="304233" y="521938"/>
            <a:ext cx="2015067" cy="57270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smtClean="0">
                <a:latin typeface="Eras Bold ITC" panose="020B0907030504020204" pitchFamily="34" charset="0"/>
              </a:rPr>
              <a:t>Movie.</a:t>
            </a:r>
            <a:endParaRPr lang="en-US" sz="3200" dirty="0">
              <a:latin typeface="Eras Bold ITC" panose="020B0907030504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192A0-DF5C-4F92-BCB4-8BB00AEED088}"/>
              </a:ext>
            </a:extLst>
          </p:cNvPr>
          <p:cNvGrpSpPr/>
          <p:nvPr/>
        </p:nvGrpSpPr>
        <p:grpSpPr>
          <a:xfrm>
            <a:off x="6889930" y="3348538"/>
            <a:ext cx="3829981" cy="1369717"/>
            <a:chOff x="6618082" y="2059283"/>
            <a:chExt cx="3829981" cy="13697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5FD59-3F43-45A6-8C2B-AEA7267AC14D}"/>
                </a:ext>
              </a:extLst>
            </p:cNvPr>
            <p:cNvSpPr txBox="1"/>
            <p:nvPr/>
          </p:nvSpPr>
          <p:spPr>
            <a:xfrm>
              <a:off x="6618083" y="2059283"/>
              <a:ext cx="15376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Function2</a:t>
              </a:r>
              <a:endParaRPr lang="ko-KR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49FAF-8F81-4418-BF3F-A82F50A7C7E1}"/>
                </a:ext>
              </a:extLst>
            </p:cNvPr>
            <p:cNvSpPr txBox="1"/>
            <p:nvPr/>
          </p:nvSpPr>
          <p:spPr>
            <a:xfrm>
              <a:off x="6618082" y="2644170"/>
              <a:ext cx="382998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해당 영화가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에 존재하지 않는다면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DB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에 해당 영화를 추가한 후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Detail Page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로 이동 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(</a:t>
              </a:r>
              <a:r>
                <a:rPr lang="ko-KR" altLang="en-US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추천 알고리즘</a:t>
              </a:r>
              <a:r>
                <a:rPr lang="en-US" altLang="ko-KR" sz="1500" dirty="0" smtClean="0"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)</a:t>
              </a:r>
              <a:endParaRPr lang="en-US" altLang="ko-KR" sz="1500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" y="1651773"/>
            <a:ext cx="5245291" cy="50308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3" y="2271097"/>
            <a:ext cx="6535194" cy="22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9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201</TotalTime>
  <Words>386</Words>
  <Application>Microsoft Office PowerPoint</Application>
  <PresentationFormat>와이드스크린</PresentationFormat>
  <Paragraphs>94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돋움</vt:lpstr>
      <vt:lpstr>함초롬돋움</vt:lpstr>
      <vt:lpstr>휴먼둥근헤드라인</vt:lpstr>
      <vt:lpstr>휴먼엑스포</vt:lpstr>
      <vt:lpstr>Arial</vt:lpstr>
      <vt:lpstr>Calisto MT</vt:lpstr>
      <vt:lpstr>Eras Bold ITC</vt:lpstr>
      <vt:lpstr>Trebuchet MS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</dc:creator>
  <cp:lastModifiedBy>SSAFY</cp:lastModifiedBy>
  <cp:revision>33</cp:revision>
  <dcterms:created xsi:type="dcterms:W3CDTF">2021-09-27T11:46:37Z</dcterms:created>
  <dcterms:modified xsi:type="dcterms:W3CDTF">2023-05-25T07:27:00Z</dcterms:modified>
</cp:coreProperties>
</file>